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8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3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282" r:id="rId26"/>
    <p:sldId id="283" r:id="rId27"/>
    <p:sldId id="285" r:id="rId28"/>
    <p:sldId id="287" r:id="rId29"/>
    <p:sldId id="284" r:id="rId30"/>
  </p:sldIdLst>
  <p:sldSz cx="12192000" cy="6858000"/>
  <p:notesSz cx="6858000" cy="9144000"/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77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77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6" Type="http://schemas.openxmlformats.org/officeDocument/2006/relationships/tags" Target="tags/tag683.xml"/><Relationship Id="rId35" Type="http://schemas.openxmlformats.org/officeDocument/2006/relationships/customXml" Target="../customXml/item1.xml"/><Relationship Id="rId34" Type="http://schemas.openxmlformats.org/officeDocument/2006/relationships/customXmlProps" Target="../customXml/itemProps682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1" Type="http://schemas.openxmlformats.org/officeDocument/2006/relationships/notesSlide" Target="../notesSlides/notesSlide1.xml"/><Relationship Id="rId30" Type="http://schemas.openxmlformats.org/officeDocument/2006/relationships/slideLayout" Target="../slideLayouts/slideLayout2.xml"/><Relationship Id="rId3" Type="http://schemas.openxmlformats.org/officeDocument/2006/relationships/tags" Target="../tags/tag359.xml"/><Relationship Id="rId29" Type="http://schemas.openxmlformats.org/officeDocument/2006/relationships/tags" Target="../tags/tag383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392.xml"/><Relationship Id="rId8" Type="http://schemas.openxmlformats.org/officeDocument/2006/relationships/tags" Target="../tags/tag391.xml"/><Relationship Id="rId7" Type="http://schemas.openxmlformats.org/officeDocument/2006/relationships/tags" Target="../tags/tag390.xml"/><Relationship Id="rId6" Type="http://schemas.openxmlformats.org/officeDocument/2006/relationships/tags" Target="../tags/tag389.xml"/><Relationship Id="rId5" Type="http://schemas.openxmlformats.org/officeDocument/2006/relationships/tags" Target="../tags/tag388.xml"/><Relationship Id="rId4" Type="http://schemas.openxmlformats.org/officeDocument/2006/relationships/tags" Target="../tags/tag387.xml"/><Relationship Id="rId3" Type="http://schemas.openxmlformats.org/officeDocument/2006/relationships/tags" Target="../tags/tag386.xml"/><Relationship Id="rId2" Type="http://schemas.openxmlformats.org/officeDocument/2006/relationships/tags" Target="../tags/tag385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4.xml"/><Relationship Id="rId10" Type="http://schemas.openxmlformats.org/officeDocument/2006/relationships/tags" Target="../tags/tag393.xml"/><Relationship Id="rId1" Type="http://schemas.openxmlformats.org/officeDocument/2006/relationships/tags" Target="../tags/tag384.xml"/></Relationships>
</file>

<file path=ppt/slides/_rels/slide24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6.xml"/><Relationship Id="rId92" Type="http://schemas.openxmlformats.org/officeDocument/2006/relationships/tags" Target="../tags/tag485.xml"/><Relationship Id="rId91" Type="http://schemas.openxmlformats.org/officeDocument/2006/relationships/tags" Target="../tags/tag484.xml"/><Relationship Id="rId90" Type="http://schemas.openxmlformats.org/officeDocument/2006/relationships/tags" Target="../tags/tag483.xml"/><Relationship Id="rId9" Type="http://schemas.openxmlformats.org/officeDocument/2006/relationships/tags" Target="../tags/tag402.xml"/><Relationship Id="rId89" Type="http://schemas.openxmlformats.org/officeDocument/2006/relationships/tags" Target="../tags/tag482.xml"/><Relationship Id="rId88" Type="http://schemas.openxmlformats.org/officeDocument/2006/relationships/tags" Target="../tags/tag481.xml"/><Relationship Id="rId87" Type="http://schemas.openxmlformats.org/officeDocument/2006/relationships/tags" Target="../tags/tag480.xml"/><Relationship Id="rId86" Type="http://schemas.openxmlformats.org/officeDocument/2006/relationships/tags" Target="../tags/tag479.xml"/><Relationship Id="rId85" Type="http://schemas.openxmlformats.org/officeDocument/2006/relationships/tags" Target="../tags/tag478.xml"/><Relationship Id="rId84" Type="http://schemas.openxmlformats.org/officeDocument/2006/relationships/tags" Target="../tags/tag477.xml"/><Relationship Id="rId83" Type="http://schemas.openxmlformats.org/officeDocument/2006/relationships/tags" Target="../tags/tag476.xml"/><Relationship Id="rId82" Type="http://schemas.openxmlformats.org/officeDocument/2006/relationships/tags" Target="../tags/tag475.xml"/><Relationship Id="rId81" Type="http://schemas.openxmlformats.org/officeDocument/2006/relationships/tags" Target="../tags/tag474.xml"/><Relationship Id="rId80" Type="http://schemas.openxmlformats.org/officeDocument/2006/relationships/tags" Target="../tags/tag473.xml"/><Relationship Id="rId8" Type="http://schemas.openxmlformats.org/officeDocument/2006/relationships/tags" Target="../tags/tag401.xml"/><Relationship Id="rId79" Type="http://schemas.openxmlformats.org/officeDocument/2006/relationships/tags" Target="../tags/tag472.xml"/><Relationship Id="rId78" Type="http://schemas.openxmlformats.org/officeDocument/2006/relationships/tags" Target="../tags/tag471.xml"/><Relationship Id="rId77" Type="http://schemas.openxmlformats.org/officeDocument/2006/relationships/tags" Target="../tags/tag470.xml"/><Relationship Id="rId76" Type="http://schemas.openxmlformats.org/officeDocument/2006/relationships/tags" Target="../tags/tag469.xml"/><Relationship Id="rId75" Type="http://schemas.openxmlformats.org/officeDocument/2006/relationships/tags" Target="../tags/tag468.xml"/><Relationship Id="rId74" Type="http://schemas.openxmlformats.org/officeDocument/2006/relationships/tags" Target="../tags/tag467.xml"/><Relationship Id="rId73" Type="http://schemas.openxmlformats.org/officeDocument/2006/relationships/tags" Target="../tags/tag466.xml"/><Relationship Id="rId72" Type="http://schemas.openxmlformats.org/officeDocument/2006/relationships/tags" Target="../tags/tag465.xml"/><Relationship Id="rId71" Type="http://schemas.openxmlformats.org/officeDocument/2006/relationships/tags" Target="../tags/tag464.xml"/><Relationship Id="rId70" Type="http://schemas.openxmlformats.org/officeDocument/2006/relationships/tags" Target="../tags/tag463.xml"/><Relationship Id="rId7" Type="http://schemas.openxmlformats.org/officeDocument/2006/relationships/tags" Target="../tags/tag400.xml"/><Relationship Id="rId69" Type="http://schemas.openxmlformats.org/officeDocument/2006/relationships/tags" Target="../tags/tag462.xml"/><Relationship Id="rId68" Type="http://schemas.openxmlformats.org/officeDocument/2006/relationships/tags" Target="../tags/tag461.xml"/><Relationship Id="rId67" Type="http://schemas.openxmlformats.org/officeDocument/2006/relationships/tags" Target="../tags/tag460.xml"/><Relationship Id="rId66" Type="http://schemas.openxmlformats.org/officeDocument/2006/relationships/tags" Target="../tags/tag459.xml"/><Relationship Id="rId65" Type="http://schemas.openxmlformats.org/officeDocument/2006/relationships/tags" Target="../tags/tag458.xml"/><Relationship Id="rId64" Type="http://schemas.openxmlformats.org/officeDocument/2006/relationships/tags" Target="../tags/tag457.xml"/><Relationship Id="rId63" Type="http://schemas.openxmlformats.org/officeDocument/2006/relationships/tags" Target="../tags/tag456.xml"/><Relationship Id="rId62" Type="http://schemas.openxmlformats.org/officeDocument/2006/relationships/tags" Target="../tags/tag455.xml"/><Relationship Id="rId61" Type="http://schemas.openxmlformats.org/officeDocument/2006/relationships/tags" Target="../tags/tag454.xml"/><Relationship Id="rId60" Type="http://schemas.openxmlformats.org/officeDocument/2006/relationships/tags" Target="../tags/tag453.xml"/><Relationship Id="rId6" Type="http://schemas.openxmlformats.org/officeDocument/2006/relationships/tags" Target="../tags/tag399.xml"/><Relationship Id="rId59" Type="http://schemas.openxmlformats.org/officeDocument/2006/relationships/tags" Target="../tags/tag452.xml"/><Relationship Id="rId58" Type="http://schemas.openxmlformats.org/officeDocument/2006/relationships/tags" Target="../tags/tag451.xml"/><Relationship Id="rId57" Type="http://schemas.openxmlformats.org/officeDocument/2006/relationships/tags" Target="../tags/tag450.xml"/><Relationship Id="rId56" Type="http://schemas.openxmlformats.org/officeDocument/2006/relationships/tags" Target="../tags/tag449.xml"/><Relationship Id="rId55" Type="http://schemas.openxmlformats.org/officeDocument/2006/relationships/tags" Target="../tags/tag448.xml"/><Relationship Id="rId54" Type="http://schemas.openxmlformats.org/officeDocument/2006/relationships/tags" Target="../tags/tag447.xml"/><Relationship Id="rId53" Type="http://schemas.openxmlformats.org/officeDocument/2006/relationships/tags" Target="../tags/tag446.xml"/><Relationship Id="rId52" Type="http://schemas.openxmlformats.org/officeDocument/2006/relationships/tags" Target="../tags/tag445.xml"/><Relationship Id="rId51" Type="http://schemas.openxmlformats.org/officeDocument/2006/relationships/tags" Target="../tags/tag444.xml"/><Relationship Id="rId50" Type="http://schemas.openxmlformats.org/officeDocument/2006/relationships/tags" Target="../tags/tag443.xml"/><Relationship Id="rId5" Type="http://schemas.openxmlformats.org/officeDocument/2006/relationships/tags" Target="../tags/tag398.xml"/><Relationship Id="rId49" Type="http://schemas.openxmlformats.org/officeDocument/2006/relationships/tags" Target="../tags/tag442.xml"/><Relationship Id="rId48" Type="http://schemas.openxmlformats.org/officeDocument/2006/relationships/tags" Target="../tags/tag441.xml"/><Relationship Id="rId47" Type="http://schemas.openxmlformats.org/officeDocument/2006/relationships/tags" Target="../tags/tag440.xml"/><Relationship Id="rId46" Type="http://schemas.openxmlformats.org/officeDocument/2006/relationships/tags" Target="../tags/tag439.xml"/><Relationship Id="rId45" Type="http://schemas.openxmlformats.org/officeDocument/2006/relationships/tags" Target="../tags/tag438.xml"/><Relationship Id="rId44" Type="http://schemas.openxmlformats.org/officeDocument/2006/relationships/tags" Target="../tags/tag437.xml"/><Relationship Id="rId43" Type="http://schemas.openxmlformats.org/officeDocument/2006/relationships/tags" Target="../tags/tag436.xml"/><Relationship Id="rId42" Type="http://schemas.openxmlformats.org/officeDocument/2006/relationships/tags" Target="../tags/tag435.xml"/><Relationship Id="rId41" Type="http://schemas.openxmlformats.org/officeDocument/2006/relationships/tags" Target="../tags/tag434.xml"/><Relationship Id="rId40" Type="http://schemas.openxmlformats.org/officeDocument/2006/relationships/tags" Target="../tags/tag433.xml"/><Relationship Id="rId4" Type="http://schemas.openxmlformats.org/officeDocument/2006/relationships/tags" Target="../tags/tag397.xml"/><Relationship Id="rId39" Type="http://schemas.openxmlformats.org/officeDocument/2006/relationships/tags" Target="../tags/tag432.xml"/><Relationship Id="rId38" Type="http://schemas.openxmlformats.org/officeDocument/2006/relationships/tags" Target="../tags/tag431.xml"/><Relationship Id="rId37" Type="http://schemas.openxmlformats.org/officeDocument/2006/relationships/tags" Target="../tags/tag430.xml"/><Relationship Id="rId36" Type="http://schemas.openxmlformats.org/officeDocument/2006/relationships/tags" Target="../tags/tag429.xml"/><Relationship Id="rId35" Type="http://schemas.openxmlformats.org/officeDocument/2006/relationships/tags" Target="../tags/tag428.xml"/><Relationship Id="rId34" Type="http://schemas.openxmlformats.org/officeDocument/2006/relationships/tags" Target="../tags/tag427.xml"/><Relationship Id="rId33" Type="http://schemas.openxmlformats.org/officeDocument/2006/relationships/tags" Target="../tags/tag426.xml"/><Relationship Id="rId32" Type="http://schemas.openxmlformats.org/officeDocument/2006/relationships/tags" Target="../tags/tag425.xml"/><Relationship Id="rId31" Type="http://schemas.openxmlformats.org/officeDocument/2006/relationships/tags" Target="../tags/tag424.xml"/><Relationship Id="rId30" Type="http://schemas.openxmlformats.org/officeDocument/2006/relationships/tags" Target="../tags/tag423.xml"/><Relationship Id="rId3" Type="http://schemas.openxmlformats.org/officeDocument/2006/relationships/tags" Target="../tags/tag396.xml"/><Relationship Id="rId29" Type="http://schemas.openxmlformats.org/officeDocument/2006/relationships/tags" Target="../tags/tag422.xml"/><Relationship Id="rId28" Type="http://schemas.openxmlformats.org/officeDocument/2006/relationships/tags" Target="../tags/tag421.xml"/><Relationship Id="rId27" Type="http://schemas.openxmlformats.org/officeDocument/2006/relationships/tags" Target="../tags/tag420.xml"/><Relationship Id="rId26" Type="http://schemas.openxmlformats.org/officeDocument/2006/relationships/tags" Target="../tags/tag419.xml"/><Relationship Id="rId25" Type="http://schemas.openxmlformats.org/officeDocument/2006/relationships/tags" Target="../tags/tag418.xml"/><Relationship Id="rId24" Type="http://schemas.openxmlformats.org/officeDocument/2006/relationships/tags" Target="../tags/tag417.xml"/><Relationship Id="rId23" Type="http://schemas.openxmlformats.org/officeDocument/2006/relationships/tags" Target="../tags/tag416.xml"/><Relationship Id="rId22" Type="http://schemas.openxmlformats.org/officeDocument/2006/relationships/tags" Target="../tags/tag415.xml"/><Relationship Id="rId21" Type="http://schemas.openxmlformats.org/officeDocument/2006/relationships/tags" Target="../tags/tag414.xml"/><Relationship Id="rId20" Type="http://schemas.openxmlformats.org/officeDocument/2006/relationships/tags" Target="../tags/tag413.xml"/><Relationship Id="rId2" Type="http://schemas.openxmlformats.org/officeDocument/2006/relationships/tags" Target="../tags/tag395.xml"/><Relationship Id="rId19" Type="http://schemas.openxmlformats.org/officeDocument/2006/relationships/tags" Target="../tags/tag412.xml"/><Relationship Id="rId18" Type="http://schemas.openxmlformats.org/officeDocument/2006/relationships/tags" Target="../tags/tag411.xml"/><Relationship Id="rId17" Type="http://schemas.openxmlformats.org/officeDocument/2006/relationships/tags" Target="../tags/tag410.xml"/><Relationship Id="rId16" Type="http://schemas.openxmlformats.org/officeDocument/2006/relationships/tags" Target="../tags/tag409.xml"/><Relationship Id="rId15" Type="http://schemas.openxmlformats.org/officeDocument/2006/relationships/tags" Target="../tags/tag408.xml"/><Relationship Id="rId14" Type="http://schemas.openxmlformats.org/officeDocument/2006/relationships/tags" Target="../tags/tag407.xml"/><Relationship Id="rId13" Type="http://schemas.openxmlformats.org/officeDocument/2006/relationships/tags" Target="../tags/tag406.xml"/><Relationship Id="rId12" Type="http://schemas.openxmlformats.org/officeDocument/2006/relationships/tags" Target="../tags/tag405.xml"/><Relationship Id="rId11" Type="http://schemas.openxmlformats.org/officeDocument/2006/relationships/tags" Target="../tags/tag404.xml"/><Relationship Id="rId10" Type="http://schemas.openxmlformats.org/officeDocument/2006/relationships/tags" Target="../tags/tag403.xml"/><Relationship Id="rId1" Type="http://schemas.openxmlformats.org/officeDocument/2006/relationships/image" Target="../media/image8.jpeg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8.xml"/><Relationship Id="rId92" Type="http://schemas.openxmlformats.org/officeDocument/2006/relationships/tags" Target="../tags/tag577.xml"/><Relationship Id="rId91" Type="http://schemas.openxmlformats.org/officeDocument/2006/relationships/tags" Target="../tags/tag576.xml"/><Relationship Id="rId90" Type="http://schemas.openxmlformats.org/officeDocument/2006/relationships/tags" Target="../tags/tag575.xml"/><Relationship Id="rId9" Type="http://schemas.openxmlformats.org/officeDocument/2006/relationships/tags" Target="../tags/tag494.xml"/><Relationship Id="rId89" Type="http://schemas.openxmlformats.org/officeDocument/2006/relationships/tags" Target="../tags/tag574.xml"/><Relationship Id="rId88" Type="http://schemas.openxmlformats.org/officeDocument/2006/relationships/tags" Target="../tags/tag573.xml"/><Relationship Id="rId87" Type="http://schemas.openxmlformats.org/officeDocument/2006/relationships/tags" Target="../tags/tag572.xml"/><Relationship Id="rId86" Type="http://schemas.openxmlformats.org/officeDocument/2006/relationships/tags" Target="../tags/tag571.xml"/><Relationship Id="rId85" Type="http://schemas.openxmlformats.org/officeDocument/2006/relationships/tags" Target="../tags/tag570.xml"/><Relationship Id="rId84" Type="http://schemas.openxmlformats.org/officeDocument/2006/relationships/tags" Target="../tags/tag569.xml"/><Relationship Id="rId83" Type="http://schemas.openxmlformats.org/officeDocument/2006/relationships/tags" Target="../tags/tag568.xml"/><Relationship Id="rId82" Type="http://schemas.openxmlformats.org/officeDocument/2006/relationships/tags" Target="../tags/tag567.xml"/><Relationship Id="rId81" Type="http://schemas.openxmlformats.org/officeDocument/2006/relationships/tags" Target="../tags/tag566.xml"/><Relationship Id="rId80" Type="http://schemas.openxmlformats.org/officeDocument/2006/relationships/tags" Target="../tags/tag565.xml"/><Relationship Id="rId8" Type="http://schemas.openxmlformats.org/officeDocument/2006/relationships/tags" Target="../tags/tag493.xml"/><Relationship Id="rId79" Type="http://schemas.openxmlformats.org/officeDocument/2006/relationships/tags" Target="../tags/tag564.xml"/><Relationship Id="rId78" Type="http://schemas.openxmlformats.org/officeDocument/2006/relationships/tags" Target="../tags/tag563.xml"/><Relationship Id="rId77" Type="http://schemas.openxmlformats.org/officeDocument/2006/relationships/tags" Target="../tags/tag562.xml"/><Relationship Id="rId76" Type="http://schemas.openxmlformats.org/officeDocument/2006/relationships/tags" Target="../tags/tag561.xml"/><Relationship Id="rId75" Type="http://schemas.openxmlformats.org/officeDocument/2006/relationships/tags" Target="../tags/tag560.xml"/><Relationship Id="rId74" Type="http://schemas.openxmlformats.org/officeDocument/2006/relationships/tags" Target="../tags/tag559.xml"/><Relationship Id="rId73" Type="http://schemas.openxmlformats.org/officeDocument/2006/relationships/tags" Target="../tags/tag558.xml"/><Relationship Id="rId72" Type="http://schemas.openxmlformats.org/officeDocument/2006/relationships/tags" Target="../tags/tag557.xml"/><Relationship Id="rId71" Type="http://schemas.openxmlformats.org/officeDocument/2006/relationships/tags" Target="../tags/tag556.xml"/><Relationship Id="rId70" Type="http://schemas.openxmlformats.org/officeDocument/2006/relationships/tags" Target="../tags/tag555.xml"/><Relationship Id="rId7" Type="http://schemas.openxmlformats.org/officeDocument/2006/relationships/tags" Target="../tags/tag492.xml"/><Relationship Id="rId69" Type="http://schemas.openxmlformats.org/officeDocument/2006/relationships/tags" Target="../tags/tag554.xml"/><Relationship Id="rId68" Type="http://schemas.openxmlformats.org/officeDocument/2006/relationships/tags" Target="../tags/tag553.xml"/><Relationship Id="rId67" Type="http://schemas.openxmlformats.org/officeDocument/2006/relationships/tags" Target="../tags/tag552.xml"/><Relationship Id="rId66" Type="http://schemas.openxmlformats.org/officeDocument/2006/relationships/tags" Target="../tags/tag551.xml"/><Relationship Id="rId65" Type="http://schemas.openxmlformats.org/officeDocument/2006/relationships/tags" Target="../tags/tag550.xml"/><Relationship Id="rId64" Type="http://schemas.openxmlformats.org/officeDocument/2006/relationships/tags" Target="../tags/tag549.xml"/><Relationship Id="rId63" Type="http://schemas.openxmlformats.org/officeDocument/2006/relationships/tags" Target="../tags/tag548.xml"/><Relationship Id="rId62" Type="http://schemas.openxmlformats.org/officeDocument/2006/relationships/tags" Target="../tags/tag547.xml"/><Relationship Id="rId61" Type="http://schemas.openxmlformats.org/officeDocument/2006/relationships/tags" Target="../tags/tag546.xml"/><Relationship Id="rId60" Type="http://schemas.openxmlformats.org/officeDocument/2006/relationships/tags" Target="../tags/tag545.xml"/><Relationship Id="rId6" Type="http://schemas.openxmlformats.org/officeDocument/2006/relationships/tags" Target="../tags/tag491.xml"/><Relationship Id="rId59" Type="http://schemas.openxmlformats.org/officeDocument/2006/relationships/tags" Target="../tags/tag544.xml"/><Relationship Id="rId58" Type="http://schemas.openxmlformats.org/officeDocument/2006/relationships/tags" Target="../tags/tag543.xml"/><Relationship Id="rId57" Type="http://schemas.openxmlformats.org/officeDocument/2006/relationships/tags" Target="../tags/tag542.xml"/><Relationship Id="rId56" Type="http://schemas.openxmlformats.org/officeDocument/2006/relationships/tags" Target="../tags/tag541.xml"/><Relationship Id="rId55" Type="http://schemas.openxmlformats.org/officeDocument/2006/relationships/tags" Target="../tags/tag540.xml"/><Relationship Id="rId54" Type="http://schemas.openxmlformats.org/officeDocument/2006/relationships/tags" Target="../tags/tag539.xml"/><Relationship Id="rId53" Type="http://schemas.openxmlformats.org/officeDocument/2006/relationships/tags" Target="../tags/tag538.xml"/><Relationship Id="rId52" Type="http://schemas.openxmlformats.org/officeDocument/2006/relationships/tags" Target="../tags/tag537.xml"/><Relationship Id="rId51" Type="http://schemas.openxmlformats.org/officeDocument/2006/relationships/tags" Target="../tags/tag536.xml"/><Relationship Id="rId50" Type="http://schemas.openxmlformats.org/officeDocument/2006/relationships/tags" Target="../tags/tag535.xml"/><Relationship Id="rId5" Type="http://schemas.openxmlformats.org/officeDocument/2006/relationships/tags" Target="../tags/tag490.xml"/><Relationship Id="rId49" Type="http://schemas.openxmlformats.org/officeDocument/2006/relationships/tags" Target="../tags/tag534.xml"/><Relationship Id="rId48" Type="http://schemas.openxmlformats.org/officeDocument/2006/relationships/tags" Target="../tags/tag533.xml"/><Relationship Id="rId47" Type="http://schemas.openxmlformats.org/officeDocument/2006/relationships/tags" Target="../tags/tag532.xml"/><Relationship Id="rId46" Type="http://schemas.openxmlformats.org/officeDocument/2006/relationships/tags" Target="../tags/tag531.xml"/><Relationship Id="rId45" Type="http://schemas.openxmlformats.org/officeDocument/2006/relationships/tags" Target="../tags/tag530.xml"/><Relationship Id="rId44" Type="http://schemas.openxmlformats.org/officeDocument/2006/relationships/tags" Target="../tags/tag529.xml"/><Relationship Id="rId43" Type="http://schemas.openxmlformats.org/officeDocument/2006/relationships/tags" Target="../tags/tag528.xml"/><Relationship Id="rId42" Type="http://schemas.openxmlformats.org/officeDocument/2006/relationships/tags" Target="../tags/tag527.xml"/><Relationship Id="rId41" Type="http://schemas.openxmlformats.org/officeDocument/2006/relationships/tags" Target="../tags/tag526.xml"/><Relationship Id="rId40" Type="http://schemas.openxmlformats.org/officeDocument/2006/relationships/tags" Target="../tags/tag525.xml"/><Relationship Id="rId4" Type="http://schemas.openxmlformats.org/officeDocument/2006/relationships/tags" Target="../tags/tag489.xml"/><Relationship Id="rId39" Type="http://schemas.openxmlformats.org/officeDocument/2006/relationships/tags" Target="../tags/tag524.xml"/><Relationship Id="rId38" Type="http://schemas.openxmlformats.org/officeDocument/2006/relationships/tags" Target="../tags/tag523.xml"/><Relationship Id="rId37" Type="http://schemas.openxmlformats.org/officeDocument/2006/relationships/tags" Target="../tags/tag522.xml"/><Relationship Id="rId36" Type="http://schemas.openxmlformats.org/officeDocument/2006/relationships/tags" Target="../tags/tag521.xml"/><Relationship Id="rId35" Type="http://schemas.openxmlformats.org/officeDocument/2006/relationships/tags" Target="../tags/tag520.xml"/><Relationship Id="rId34" Type="http://schemas.openxmlformats.org/officeDocument/2006/relationships/tags" Target="../tags/tag519.xml"/><Relationship Id="rId33" Type="http://schemas.openxmlformats.org/officeDocument/2006/relationships/tags" Target="../tags/tag518.xml"/><Relationship Id="rId32" Type="http://schemas.openxmlformats.org/officeDocument/2006/relationships/tags" Target="../tags/tag517.xml"/><Relationship Id="rId31" Type="http://schemas.openxmlformats.org/officeDocument/2006/relationships/tags" Target="../tags/tag516.xml"/><Relationship Id="rId30" Type="http://schemas.openxmlformats.org/officeDocument/2006/relationships/tags" Target="../tags/tag515.xml"/><Relationship Id="rId3" Type="http://schemas.openxmlformats.org/officeDocument/2006/relationships/tags" Target="../tags/tag488.xml"/><Relationship Id="rId29" Type="http://schemas.openxmlformats.org/officeDocument/2006/relationships/tags" Target="../tags/tag514.xml"/><Relationship Id="rId28" Type="http://schemas.openxmlformats.org/officeDocument/2006/relationships/tags" Target="../tags/tag513.xml"/><Relationship Id="rId27" Type="http://schemas.openxmlformats.org/officeDocument/2006/relationships/tags" Target="../tags/tag512.xml"/><Relationship Id="rId26" Type="http://schemas.openxmlformats.org/officeDocument/2006/relationships/tags" Target="../tags/tag511.xml"/><Relationship Id="rId25" Type="http://schemas.openxmlformats.org/officeDocument/2006/relationships/tags" Target="../tags/tag510.xml"/><Relationship Id="rId24" Type="http://schemas.openxmlformats.org/officeDocument/2006/relationships/tags" Target="../tags/tag509.xml"/><Relationship Id="rId23" Type="http://schemas.openxmlformats.org/officeDocument/2006/relationships/tags" Target="../tags/tag508.xml"/><Relationship Id="rId22" Type="http://schemas.openxmlformats.org/officeDocument/2006/relationships/tags" Target="../tags/tag507.xml"/><Relationship Id="rId21" Type="http://schemas.openxmlformats.org/officeDocument/2006/relationships/tags" Target="../tags/tag506.xml"/><Relationship Id="rId20" Type="http://schemas.openxmlformats.org/officeDocument/2006/relationships/tags" Target="../tags/tag505.xml"/><Relationship Id="rId2" Type="http://schemas.openxmlformats.org/officeDocument/2006/relationships/tags" Target="../tags/tag487.xml"/><Relationship Id="rId19" Type="http://schemas.openxmlformats.org/officeDocument/2006/relationships/tags" Target="../tags/tag504.xml"/><Relationship Id="rId18" Type="http://schemas.openxmlformats.org/officeDocument/2006/relationships/tags" Target="../tags/tag503.xml"/><Relationship Id="rId17" Type="http://schemas.openxmlformats.org/officeDocument/2006/relationships/tags" Target="../tags/tag502.xml"/><Relationship Id="rId16" Type="http://schemas.openxmlformats.org/officeDocument/2006/relationships/tags" Target="../tags/tag501.xml"/><Relationship Id="rId15" Type="http://schemas.openxmlformats.org/officeDocument/2006/relationships/tags" Target="../tags/tag500.xml"/><Relationship Id="rId14" Type="http://schemas.openxmlformats.org/officeDocument/2006/relationships/tags" Target="../tags/tag499.xml"/><Relationship Id="rId13" Type="http://schemas.openxmlformats.org/officeDocument/2006/relationships/tags" Target="../tags/tag498.xml"/><Relationship Id="rId12" Type="http://schemas.openxmlformats.org/officeDocument/2006/relationships/tags" Target="../tags/tag497.xml"/><Relationship Id="rId11" Type="http://schemas.openxmlformats.org/officeDocument/2006/relationships/tags" Target="../tags/tag496.xml"/><Relationship Id="rId10" Type="http://schemas.openxmlformats.org/officeDocument/2006/relationships/tags" Target="../tags/tag495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70.xml"/><Relationship Id="rId92" Type="http://schemas.openxmlformats.org/officeDocument/2006/relationships/tags" Target="../tags/tag669.xml"/><Relationship Id="rId91" Type="http://schemas.openxmlformats.org/officeDocument/2006/relationships/tags" Target="../tags/tag668.xml"/><Relationship Id="rId90" Type="http://schemas.openxmlformats.org/officeDocument/2006/relationships/tags" Target="../tags/tag667.xml"/><Relationship Id="rId9" Type="http://schemas.openxmlformats.org/officeDocument/2006/relationships/tags" Target="../tags/tag586.xml"/><Relationship Id="rId89" Type="http://schemas.openxmlformats.org/officeDocument/2006/relationships/tags" Target="../tags/tag666.xml"/><Relationship Id="rId88" Type="http://schemas.openxmlformats.org/officeDocument/2006/relationships/tags" Target="../tags/tag665.xml"/><Relationship Id="rId87" Type="http://schemas.openxmlformats.org/officeDocument/2006/relationships/tags" Target="../tags/tag664.xml"/><Relationship Id="rId86" Type="http://schemas.openxmlformats.org/officeDocument/2006/relationships/tags" Target="../tags/tag663.xml"/><Relationship Id="rId85" Type="http://schemas.openxmlformats.org/officeDocument/2006/relationships/tags" Target="../tags/tag662.xml"/><Relationship Id="rId84" Type="http://schemas.openxmlformats.org/officeDocument/2006/relationships/tags" Target="../tags/tag661.xml"/><Relationship Id="rId83" Type="http://schemas.openxmlformats.org/officeDocument/2006/relationships/tags" Target="../tags/tag660.xml"/><Relationship Id="rId82" Type="http://schemas.openxmlformats.org/officeDocument/2006/relationships/tags" Target="../tags/tag659.xml"/><Relationship Id="rId81" Type="http://schemas.openxmlformats.org/officeDocument/2006/relationships/tags" Target="../tags/tag658.xml"/><Relationship Id="rId80" Type="http://schemas.openxmlformats.org/officeDocument/2006/relationships/tags" Target="../tags/tag657.xml"/><Relationship Id="rId8" Type="http://schemas.openxmlformats.org/officeDocument/2006/relationships/tags" Target="../tags/tag585.xml"/><Relationship Id="rId79" Type="http://schemas.openxmlformats.org/officeDocument/2006/relationships/tags" Target="../tags/tag656.xml"/><Relationship Id="rId78" Type="http://schemas.openxmlformats.org/officeDocument/2006/relationships/tags" Target="../tags/tag655.xml"/><Relationship Id="rId77" Type="http://schemas.openxmlformats.org/officeDocument/2006/relationships/tags" Target="../tags/tag654.xml"/><Relationship Id="rId76" Type="http://schemas.openxmlformats.org/officeDocument/2006/relationships/tags" Target="../tags/tag653.xml"/><Relationship Id="rId75" Type="http://schemas.openxmlformats.org/officeDocument/2006/relationships/tags" Target="../tags/tag652.xml"/><Relationship Id="rId74" Type="http://schemas.openxmlformats.org/officeDocument/2006/relationships/tags" Target="../tags/tag651.xml"/><Relationship Id="rId73" Type="http://schemas.openxmlformats.org/officeDocument/2006/relationships/tags" Target="../tags/tag650.xml"/><Relationship Id="rId72" Type="http://schemas.openxmlformats.org/officeDocument/2006/relationships/tags" Target="../tags/tag649.xml"/><Relationship Id="rId71" Type="http://schemas.openxmlformats.org/officeDocument/2006/relationships/tags" Target="../tags/tag648.xml"/><Relationship Id="rId70" Type="http://schemas.openxmlformats.org/officeDocument/2006/relationships/tags" Target="../tags/tag647.xml"/><Relationship Id="rId7" Type="http://schemas.openxmlformats.org/officeDocument/2006/relationships/tags" Target="../tags/tag584.xml"/><Relationship Id="rId69" Type="http://schemas.openxmlformats.org/officeDocument/2006/relationships/tags" Target="../tags/tag646.xml"/><Relationship Id="rId68" Type="http://schemas.openxmlformats.org/officeDocument/2006/relationships/tags" Target="../tags/tag645.xml"/><Relationship Id="rId67" Type="http://schemas.openxmlformats.org/officeDocument/2006/relationships/tags" Target="../tags/tag644.xml"/><Relationship Id="rId66" Type="http://schemas.openxmlformats.org/officeDocument/2006/relationships/tags" Target="../tags/tag643.xml"/><Relationship Id="rId65" Type="http://schemas.openxmlformats.org/officeDocument/2006/relationships/tags" Target="../tags/tag642.xml"/><Relationship Id="rId64" Type="http://schemas.openxmlformats.org/officeDocument/2006/relationships/tags" Target="../tags/tag641.xml"/><Relationship Id="rId63" Type="http://schemas.openxmlformats.org/officeDocument/2006/relationships/tags" Target="../tags/tag640.xml"/><Relationship Id="rId62" Type="http://schemas.openxmlformats.org/officeDocument/2006/relationships/tags" Target="../tags/tag639.xml"/><Relationship Id="rId61" Type="http://schemas.openxmlformats.org/officeDocument/2006/relationships/tags" Target="../tags/tag638.xml"/><Relationship Id="rId60" Type="http://schemas.openxmlformats.org/officeDocument/2006/relationships/tags" Target="../tags/tag637.xml"/><Relationship Id="rId6" Type="http://schemas.openxmlformats.org/officeDocument/2006/relationships/tags" Target="../tags/tag583.xml"/><Relationship Id="rId59" Type="http://schemas.openxmlformats.org/officeDocument/2006/relationships/tags" Target="../tags/tag636.xml"/><Relationship Id="rId58" Type="http://schemas.openxmlformats.org/officeDocument/2006/relationships/tags" Target="../tags/tag635.xml"/><Relationship Id="rId57" Type="http://schemas.openxmlformats.org/officeDocument/2006/relationships/tags" Target="../tags/tag634.xml"/><Relationship Id="rId56" Type="http://schemas.openxmlformats.org/officeDocument/2006/relationships/tags" Target="../tags/tag633.xml"/><Relationship Id="rId55" Type="http://schemas.openxmlformats.org/officeDocument/2006/relationships/tags" Target="../tags/tag632.xml"/><Relationship Id="rId54" Type="http://schemas.openxmlformats.org/officeDocument/2006/relationships/tags" Target="../tags/tag631.xml"/><Relationship Id="rId53" Type="http://schemas.openxmlformats.org/officeDocument/2006/relationships/tags" Target="../tags/tag630.xml"/><Relationship Id="rId52" Type="http://schemas.openxmlformats.org/officeDocument/2006/relationships/tags" Target="../tags/tag629.xml"/><Relationship Id="rId51" Type="http://schemas.openxmlformats.org/officeDocument/2006/relationships/tags" Target="../tags/tag628.xml"/><Relationship Id="rId50" Type="http://schemas.openxmlformats.org/officeDocument/2006/relationships/tags" Target="../tags/tag627.xml"/><Relationship Id="rId5" Type="http://schemas.openxmlformats.org/officeDocument/2006/relationships/tags" Target="../tags/tag582.xml"/><Relationship Id="rId49" Type="http://schemas.openxmlformats.org/officeDocument/2006/relationships/tags" Target="../tags/tag626.xml"/><Relationship Id="rId48" Type="http://schemas.openxmlformats.org/officeDocument/2006/relationships/tags" Target="../tags/tag625.xml"/><Relationship Id="rId47" Type="http://schemas.openxmlformats.org/officeDocument/2006/relationships/tags" Target="../tags/tag624.xml"/><Relationship Id="rId46" Type="http://schemas.openxmlformats.org/officeDocument/2006/relationships/tags" Target="../tags/tag623.xml"/><Relationship Id="rId45" Type="http://schemas.openxmlformats.org/officeDocument/2006/relationships/tags" Target="../tags/tag622.xml"/><Relationship Id="rId44" Type="http://schemas.openxmlformats.org/officeDocument/2006/relationships/tags" Target="../tags/tag621.xml"/><Relationship Id="rId43" Type="http://schemas.openxmlformats.org/officeDocument/2006/relationships/tags" Target="../tags/tag620.xml"/><Relationship Id="rId42" Type="http://schemas.openxmlformats.org/officeDocument/2006/relationships/tags" Target="../tags/tag619.xml"/><Relationship Id="rId41" Type="http://schemas.openxmlformats.org/officeDocument/2006/relationships/tags" Target="../tags/tag618.xml"/><Relationship Id="rId40" Type="http://schemas.openxmlformats.org/officeDocument/2006/relationships/tags" Target="../tags/tag617.xml"/><Relationship Id="rId4" Type="http://schemas.openxmlformats.org/officeDocument/2006/relationships/tags" Target="../tags/tag581.xml"/><Relationship Id="rId39" Type="http://schemas.openxmlformats.org/officeDocument/2006/relationships/tags" Target="../tags/tag616.xml"/><Relationship Id="rId38" Type="http://schemas.openxmlformats.org/officeDocument/2006/relationships/tags" Target="../tags/tag615.xml"/><Relationship Id="rId37" Type="http://schemas.openxmlformats.org/officeDocument/2006/relationships/tags" Target="../tags/tag614.xml"/><Relationship Id="rId36" Type="http://schemas.openxmlformats.org/officeDocument/2006/relationships/tags" Target="../tags/tag613.xml"/><Relationship Id="rId35" Type="http://schemas.openxmlformats.org/officeDocument/2006/relationships/tags" Target="../tags/tag612.xml"/><Relationship Id="rId34" Type="http://schemas.openxmlformats.org/officeDocument/2006/relationships/tags" Target="../tags/tag611.xml"/><Relationship Id="rId33" Type="http://schemas.openxmlformats.org/officeDocument/2006/relationships/tags" Target="../tags/tag610.xml"/><Relationship Id="rId32" Type="http://schemas.openxmlformats.org/officeDocument/2006/relationships/tags" Target="../tags/tag609.xml"/><Relationship Id="rId31" Type="http://schemas.openxmlformats.org/officeDocument/2006/relationships/tags" Target="../tags/tag608.xml"/><Relationship Id="rId30" Type="http://schemas.openxmlformats.org/officeDocument/2006/relationships/tags" Target="../tags/tag607.xml"/><Relationship Id="rId3" Type="http://schemas.openxmlformats.org/officeDocument/2006/relationships/tags" Target="../tags/tag580.xml"/><Relationship Id="rId29" Type="http://schemas.openxmlformats.org/officeDocument/2006/relationships/tags" Target="../tags/tag606.xml"/><Relationship Id="rId28" Type="http://schemas.openxmlformats.org/officeDocument/2006/relationships/tags" Target="../tags/tag605.xml"/><Relationship Id="rId27" Type="http://schemas.openxmlformats.org/officeDocument/2006/relationships/tags" Target="../tags/tag604.xml"/><Relationship Id="rId26" Type="http://schemas.openxmlformats.org/officeDocument/2006/relationships/tags" Target="../tags/tag603.xml"/><Relationship Id="rId25" Type="http://schemas.openxmlformats.org/officeDocument/2006/relationships/tags" Target="../tags/tag602.xml"/><Relationship Id="rId24" Type="http://schemas.openxmlformats.org/officeDocument/2006/relationships/tags" Target="../tags/tag601.xml"/><Relationship Id="rId23" Type="http://schemas.openxmlformats.org/officeDocument/2006/relationships/tags" Target="../tags/tag600.xml"/><Relationship Id="rId22" Type="http://schemas.openxmlformats.org/officeDocument/2006/relationships/tags" Target="../tags/tag599.xml"/><Relationship Id="rId21" Type="http://schemas.openxmlformats.org/officeDocument/2006/relationships/tags" Target="../tags/tag598.xml"/><Relationship Id="rId20" Type="http://schemas.openxmlformats.org/officeDocument/2006/relationships/tags" Target="../tags/tag597.xml"/><Relationship Id="rId2" Type="http://schemas.openxmlformats.org/officeDocument/2006/relationships/tags" Target="../tags/tag579.xml"/><Relationship Id="rId19" Type="http://schemas.openxmlformats.org/officeDocument/2006/relationships/tags" Target="../tags/tag596.xml"/><Relationship Id="rId18" Type="http://schemas.openxmlformats.org/officeDocument/2006/relationships/tags" Target="../tags/tag595.xml"/><Relationship Id="rId17" Type="http://schemas.openxmlformats.org/officeDocument/2006/relationships/tags" Target="../tags/tag594.xml"/><Relationship Id="rId16" Type="http://schemas.openxmlformats.org/officeDocument/2006/relationships/tags" Target="../tags/tag593.xml"/><Relationship Id="rId15" Type="http://schemas.openxmlformats.org/officeDocument/2006/relationships/tags" Target="../tags/tag592.xml"/><Relationship Id="rId14" Type="http://schemas.openxmlformats.org/officeDocument/2006/relationships/tags" Target="../tags/tag591.xml"/><Relationship Id="rId13" Type="http://schemas.openxmlformats.org/officeDocument/2006/relationships/tags" Target="../tags/tag590.xml"/><Relationship Id="rId12" Type="http://schemas.openxmlformats.org/officeDocument/2006/relationships/tags" Target="../tags/tag589.xml"/><Relationship Id="rId11" Type="http://schemas.openxmlformats.org/officeDocument/2006/relationships/tags" Target="../tags/tag588.xml"/><Relationship Id="rId10" Type="http://schemas.openxmlformats.org/officeDocument/2006/relationships/tags" Target="../tags/tag587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678.xml"/><Relationship Id="rId8" Type="http://schemas.openxmlformats.org/officeDocument/2006/relationships/tags" Target="../tags/tag677.xml"/><Relationship Id="rId7" Type="http://schemas.openxmlformats.org/officeDocument/2006/relationships/tags" Target="../tags/tag676.xml"/><Relationship Id="rId6" Type="http://schemas.openxmlformats.org/officeDocument/2006/relationships/tags" Target="../tags/tag675.xml"/><Relationship Id="rId5" Type="http://schemas.openxmlformats.org/officeDocument/2006/relationships/tags" Target="../tags/tag674.xml"/><Relationship Id="rId4" Type="http://schemas.openxmlformats.org/officeDocument/2006/relationships/tags" Target="../tags/tag673.xml"/><Relationship Id="rId3" Type="http://schemas.openxmlformats.org/officeDocument/2006/relationships/tags" Target="../tags/tag672.xml"/><Relationship Id="rId2" Type="http://schemas.openxmlformats.org/officeDocument/2006/relationships/tags" Target="../tags/tag671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1.xml"/><Relationship Id="rId11" Type="http://schemas.openxmlformats.org/officeDocument/2006/relationships/tags" Target="../tags/tag680.xml"/><Relationship Id="rId10" Type="http://schemas.openxmlformats.org/officeDocument/2006/relationships/tags" Target="../tags/tag679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pic>
        <p:nvPicPr>
          <p:cNvPr id="4" name="图片 3" descr="玩具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9470" y="2612390"/>
            <a:ext cx="975995" cy="1382395"/>
          </a:xfrm>
          <a:prstGeom prst="rect">
            <a:avLst/>
          </a:prstGeom>
        </p:spPr>
      </p:pic>
      <p:pic>
        <p:nvPicPr>
          <p:cNvPr id="5" name="图片 4" descr="玩具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1072515" y="2612390"/>
            <a:ext cx="975995" cy="1382395"/>
          </a:xfrm>
          <a:prstGeom prst="rect">
            <a:avLst/>
          </a:prstGeom>
        </p:spPr>
      </p:pic>
      <p:pic>
        <p:nvPicPr>
          <p:cNvPr id="6" name="图片 5" descr="玩具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1284605" y="2612390"/>
            <a:ext cx="975995" cy="1382395"/>
          </a:xfrm>
          <a:prstGeom prst="rect">
            <a:avLst/>
          </a:prstGeom>
        </p:spPr>
      </p:pic>
      <p:pic>
        <p:nvPicPr>
          <p:cNvPr id="7" name="图片 6" descr="玩具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1517650" y="2612390"/>
            <a:ext cx="975995" cy="1382395"/>
          </a:xfrm>
          <a:prstGeom prst="rect">
            <a:avLst/>
          </a:prstGeom>
        </p:spPr>
      </p:pic>
      <p:pic>
        <p:nvPicPr>
          <p:cNvPr id="8" name="图片 7" descr="被诅咒的魔法书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6410" y="2612390"/>
            <a:ext cx="970280" cy="1373505"/>
          </a:xfrm>
          <a:prstGeom prst="rect">
            <a:avLst/>
          </a:prstGeom>
        </p:spPr>
      </p:pic>
      <p:pic>
        <p:nvPicPr>
          <p:cNvPr id="9" name="图片 8" descr="法术攻击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8500" y="2614295"/>
            <a:ext cx="969010" cy="1371600"/>
          </a:xfrm>
          <a:prstGeom prst="rect">
            <a:avLst/>
          </a:prstGeom>
        </p:spPr>
      </p:pic>
      <p:pic>
        <p:nvPicPr>
          <p:cNvPr id="10" name="图片 9" descr="法术攻击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136140" y="2612390"/>
            <a:ext cx="969010" cy="1371600"/>
          </a:xfrm>
          <a:prstGeom prst="rect">
            <a:avLst/>
          </a:prstGeom>
        </p:spPr>
      </p:pic>
      <p:pic>
        <p:nvPicPr>
          <p:cNvPr id="11" name="图片 10" descr="法术攻击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313940" y="2625090"/>
            <a:ext cx="969010" cy="1371600"/>
          </a:xfrm>
          <a:prstGeom prst="rect">
            <a:avLst/>
          </a:prstGeom>
        </p:spPr>
      </p:pic>
      <p:pic>
        <p:nvPicPr>
          <p:cNvPr id="12" name="图片 11" descr="法术攻击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2493645" y="2623185"/>
            <a:ext cx="969010" cy="137160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672840" y="2129155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14" name="图片 13" descr="玩具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6893560" y="3126105"/>
            <a:ext cx="436880" cy="619125"/>
          </a:xfrm>
          <a:prstGeom prst="rect">
            <a:avLst/>
          </a:prstGeom>
        </p:spPr>
      </p:pic>
      <p:pic>
        <p:nvPicPr>
          <p:cNvPr id="15" name="图片 14" descr="玩具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26605" y="3126105"/>
            <a:ext cx="436880" cy="619125"/>
          </a:xfrm>
          <a:prstGeom prst="rect">
            <a:avLst/>
          </a:prstGeom>
        </p:spPr>
      </p:pic>
      <p:pic>
        <p:nvPicPr>
          <p:cNvPr id="16" name="图片 15" descr="玩具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338695" y="3126105"/>
            <a:ext cx="436880" cy="619125"/>
          </a:xfrm>
          <a:prstGeom prst="rect">
            <a:avLst/>
          </a:prstGeom>
        </p:spPr>
      </p:pic>
      <p:pic>
        <p:nvPicPr>
          <p:cNvPr id="17" name="图片 16" descr="玩具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571740" y="3126105"/>
            <a:ext cx="436880" cy="619125"/>
          </a:xfrm>
          <a:prstGeom prst="rect">
            <a:avLst/>
          </a:prstGeom>
        </p:spPr>
      </p:pic>
      <p:pic>
        <p:nvPicPr>
          <p:cNvPr id="18" name="图片 17" descr="被诅咒的魔法书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7810500" y="3121025"/>
            <a:ext cx="434340" cy="615315"/>
          </a:xfrm>
          <a:prstGeom prst="rect">
            <a:avLst/>
          </a:prstGeom>
        </p:spPr>
      </p:pic>
      <p:pic>
        <p:nvPicPr>
          <p:cNvPr id="19" name="图片 18" descr="法术攻击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22590" y="3122295"/>
            <a:ext cx="433705" cy="614045"/>
          </a:xfrm>
          <a:prstGeom prst="rect">
            <a:avLst/>
          </a:prstGeom>
        </p:spPr>
      </p:pic>
      <p:pic>
        <p:nvPicPr>
          <p:cNvPr id="20" name="图片 19" descr="法术攻击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984490" y="1852295"/>
            <a:ext cx="433705" cy="614045"/>
          </a:xfrm>
          <a:prstGeom prst="rect">
            <a:avLst/>
          </a:prstGeom>
        </p:spPr>
      </p:pic>
      <p:pic>
        <p:nvPicPr>
          <p:cNvPr id="21" name="图片 20" descr="法术攻击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368030" y="3133090"/>
            <a:ext cx="433705" cy="614045"/>
          </a:xfrm>
          <a:prstGeom prst="rect">
            <a:avLst/>
          </a:prstGeom>
        </p:spPr>
      </p:pic>
      <p:pic>
        <p:nvPicPr>
          <p:cNvPr id="22" name="图片 21" descr="法术攻击"/>
          <p:cNvPicPr>
            <a:picLocks noChangeAspect="1"/>
          </p:cNvPicPr>
          <p:nvPr>
            <p:custDataLst>
              <p:tags r:id="rId1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547735" y="3131185"/>
            <a:ext cx="433705" cy="614045"/>
          </a:xfrm>
          <a:prstGeom prst="rect">
            <a:avLst/>
          </a:prstGeom>
        </p:spPr>
      </p:pic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160905" y="4119245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53515" y="3893185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  <p:cxnSp>
        <p:nvCxnSpPr>
          <p:cNvPr id="34" name="直接箭头连接符 33"/>
          <p:cNvCxnSpPr/>
          <p:nvPr>
            <p:custDataLst>
              <p:tags r:id="rId29"/>
            </p:custDataLst>
          </p:nvPr>
        </p:nvCxnSpPr>
        <p:spPr>
          <a:xfrm flipH="1" flipV="1">
            <a:off x="1260475" y="5160010"/>
            <a:ext cx="4445" cy="1631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COMMONDATA" val="eyJoZGlkIjoiMzg4NjJjY2U1YjE4YzEyMDdiZjNkYmM0YjEyOGM3ZjgifQ=="/>
  <p:tag name="KSO_WPP_MARK_KEY" val="90c4b84e-3295-4526-81d5-12e0c96b8d81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82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4387</Words>
  <Application>WPS 演示</Application>
  <PresentationFormat>宽屏</PresentationFormat>
  <Paragraphs>1119</Paragraphs>
  <Slides>27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5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PowerPoint 演示文稿</vt:lpstr>
      <vt:lpstr>地图图块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</cp:lastModifiedBy>
  <cp:revision>165</cp:revision>
  <dcterms:created xsi:type="dcterms:W3CDTF">2019-06-19T02:08:00Z</dcterms:created>
  <dcterms:modified xsi:type="dcterms:W3CDTF">2023-09-09T17:42:46Z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C998C6B669F04F89AAF37996FC448D6D_11</vt:lpwstr>
  </property>
</Properties>
</file>